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5700" cy="10693400"/>
  <p:notesSz cx="15125700" cy="10693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0"/>
  </p:normalViewPr>
  <p:slideViewPr>
    <p:cSldViewPr>
      <p:cViewPr varScale="1">
        <p:scale>
          <a:sx n="71" d="100"/>
          <a:sy n="71" d="100"/>
        </p:scale>
        <p:origin x="146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object 83"/>
          <p:cNvSpPr/>
          <p:nvPr/>
        </p:nvSpPr>
        <p:spPr>
          <a:xfrm>
            <a:off x="467868" y="1982977"/>
            <a:ext cx="6581267" cy="413003"/>
          </a:xfrm>
          <a:custGeom>
            <a:avLst/>
            <a:gdLst/>
            <a:ahLst/>
            <a:cxnLst/>
            <a:rect l="l" t="t" r="r" b="b"/>
            <a:pathLst>
              <a:path w="6581267" h="413003">
                <a:moveTo>
                  <a:pt x="0" y="413003"/>
                </a:moveTo>
                <a:lnTo>
                  <a:pt x="6581267" y="413003"/>
                </a:lnTo>
                <a:lnTo>
                  <a:pt x="6581267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72440" y="1983740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72440" y="2395219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68630" y="1979929"/>
            <a:ext cx="0" cy="1616964"/>
          </a:xfrm>
          <a:custGeom>
            <a:avLst/>
            <a:gdLst/>
            <a:ahLst/>
            <a:cxnLst/>
            <a:rect l="l" t="t" r="r" b="b"/>
            <a:pathLst>
              <a:path h="1616964">
                <a:moveTo>
                  <a:pt x="0" y="0"/>
                </a:moveTo>
                <a:lnTo>
                  <a:pt x="0" y="1616964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7048373" y="1987549"/>
            <a:ext cx="0" cy="1609344"/>
          </a:xfrm>
          <a:custGeom>
            <a:avLst/>
            <a:gdLst/>
            <a:ahLst/>
            <a:cxnLst/>
            <a:rect l="l" t="t" r="r" b="b"/>
            <a:pathLst>
              <a:path h="1609344">
                <a:moveTo>
                  <a:pt x="0" y="0"/>
                </a:moveTo>
                <a:lnTo>
                  <a:pt x="0" y="1609344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72440" y="3593083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7555103" y="1982977"/>
            <a:ext cx="7107047" cy="413003"/>
          </a:xfrm>
          <a:custGeom>
            <a:avLst/>
            <a:gdLst/>
            <a:ahLst/>
            <a:cxnLst/>
            <a:rect l="l" t="t" r="r" b="b"/>
            <a:pathLst>
              <a:path w="7107047" h="413003">
                <a:moveTo>
                  <a:pt x="0" y="413003"/>
                </a:moveTo>
                <a:lnTo>
                  <a:pt x="7107047" y="413003"/>
                </a:lnTo>
                <a:lnTo>
                  <a:pt x="7107047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7555865" y="1980056"/>
            <a:ext cx="0" cy="2627629"/>
          </a:xfrm>
          <a:custGeom>
            <a:avLst/>
            <a:gdLst/>
            <a:ahLst/>
            <a:cxnLst/>
            <a:rect l="l" t="t" r="r" b="b"/>
            <a:pathLst>
              <a:path h="2627629">
                <a:moveTo>
                  <a:pt x="0" y="0"/>
                </a:moveTo>
                <a:lnTo>
                  <a:pt x="0" y="2627629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4661388" y="1987677"/>
            <a:ext cx="0" cy="2620009"/>
          </a:xfrm>
          <a:custGeom>
            <a:avLst/>
            <a:gdLst/>
            <a:ahLst/>
            <a:cxnLst/>
            <a:rect l="l" t="t" r="r" b="b"/>
            <a:pathLst>
              <a:path h="2620009">
                <a:moveTo>
                  <a:pt x="0" y="0"/>
                </a:moveTo>
                <a:lnTo>
                  <a:pt x="0" y="2620009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7559675" y="1983740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7559675" y="2395219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7559675" y="4603876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467868" y="3792346"/>
            <a:ext cx="6581267" cy="413004"/>
          </a:xfrm>
          <a:custGeom>
            <a:avLst/>
            <a:gdLst/>
            <a:ahLst/>
            <a:cxnLst/>
            <a:rect l="l" t="t" r="r" b="b"/>
            <a:pathLst>
              <a:path w="6581267" h="413004">
                <a:moveTo>
                  <a:pt x="0" y="413004"/>
                </a:moveTo>
                <a:lnTo>
                  <a:pt x="6581267" y="413004"/>
                </a:lnTo>
                <a:lnTo>
                  <a:pt x="6581267" y="0"/>
                </a:lnTo>
                <a:lnTo>
                  <a:pt x="0" y="0"/>
                </a:lnTo>
                <a:lnTo>
                  <a:pt x="0" y="4130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68630" y="3789299"/>
            <a:ext cx="0" cy="1629155"/>
          </a:xfrm>
          <a:custGeom>
            <a:avLst/>
            <a:gdLst/>
            <a:ahLst/>
            <a:cxnLst/>
            <a:rect l="l" t="t" r="r" b="b"/>
            <a:pathLst>
              <a:path h="1629155">
                <a:moveTo>
                  <a:pt x="0" y="0"/>
                </a:moveTo>
                <a:lnTo>
                  <a:pt x="0" y="1629155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7048373" y="3796919"/>
            <a:ext cx="0" cy="1621535"/>
          </a:xfrm>
          <a:custGeom>
            <a:avLst/>
            <a:gdLst/>
            <a:ahLst/>
            <a:cxnLst/>
            <a:rect l="l" t="t" r="r" b="b"/>
            <a:pathLst>
              <a:path h="1621535">
                <a:moveTo>
                  <a:pt x="0" y="0"/>
                </a:moveTo>
                <a:lnTo>
                  <a:pt x="0" y="1621535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72440" y="3793108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72440" y="4204588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72440" y="5414645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7555103" y="4802758"/>
            <a:ext cx="7107047" cy="413003"/>
          </a:xfrm>
          <a:custGeom>
            <a:avLst/>
            <a:gdLst/>
            <a:ahLst/>
            <a:cxnLst/>
            <a:rect l="l" t="t" r="r" b="b"/>
            <a:pathLst>
              <a:path w="7107047" h="413003">
                <a:moveTo>
                  <a:pt x="0" y="413003"/>
                </a:moveTo>
                <a:lnTo>
                  <a:pt x="7107047" y="413003"/>
                </a:lnTo>
                <a:lnTo>
                  <a:pt x="7107047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7555865" y="4799710"/>
            <a:ext cx="0" cy="3438779"/>
          </a:xfrm>
          <a:custGeom>
            <a:avLst/>
            <a:gdLst/>
            <a:ahLst/>
            <a:cxnLst/>
            <a:rect l="l" t="t" r="r" b="b"/>
            <a:pathLst>
              <a:path h="3438779">
                <a:moveTo>
                  <a:pt x="0" y="0"/>
                </a:moveTo>
                <a:lnTo>
                  <a:pt x="0" y="3438779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4661388" y="4807331"/>
            <a:ext cx="0" cy="3431158"/>
          </a:xfrm>
          <a:custGeom>
            <a:avLst/>
            <a:gdLst/>
            <a:ahLst/>
            <a:cxnLst/>
            <a:rect l="l" t="t" r="r" b="b"/>
            <a:pathLst>
              <a:path h="3431158">
                <a:moveTo>
                  <a:pt x="0" y="0"/>
                </a:moveTo>
                <a:lnTo>
                  <a:pt x="0" y="3431158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7559675" y="4803520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7559675" y="5215000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7559675" y="8234680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67868" y="5613781"/>
            <a:ext cx="6581267" cy="413003"/>
          </a:xfrm>
          <a:custGeom>
            <a:avLst/>
            <a:gdLst/>
            <a:ahLst/>
            <a:cxnLst/>
            <a:rect l="l" t="t" r="r" b="b"/>
            <a:pathLst>
              <a:path w="6581267" h="413003">
                <a:moveTo>
                  <a:pt x="0" y="413003"/>
                </a:moveTo>
                <a:lnTo>
                  <a:pt x="6581267" y="413003"/>
                </a:lnTo>
                <a:lnTo>
                  <a:pt x="6581267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68630" y="5610733"/>
            <a:ext cx="0" cy="1616964"/>
          </a:xfrm>
          <a:custGeom>
            <a:avLst/>
            <a:gdLst/>
            <a:ahLst/>
            <a:cxnLst/>
            <a:rect l="l" t="t" r="r" b="b"/>
            <a:pathLst>
              <a:path h="1616963">
                <a:moveTo>
                  <a:pt x="0" y="0"/>
                </a:moveTo>
                <a:lnTo>
                  <a:pt x="0" y="1616964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7048373" y="5618353"/>
            <a:ext cx="0" cy="1609343"/>
          </a:xfrm>
          <a:custGeom>
            <a:avLst/>
            <a:gdLst/>
            <a:ahLst/>
            <a:cxnLst/>
            <a:rect l="l" t="t" r="r" b="b"/>
            <a:pathLst>
              <a:path h="1609343">
                <a:moveTo>
                  <a:pt x="0" y="0"/>
                </a:moveTo>
                <a:lnTo>
                  <a:pt x="0" y="1609343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2440" y="5614542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72440" y="6026022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72440" y="7223886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67868" y="7423150"/>
            <a:ext cx="6581267" cy="413004"/>
          </a:xfrm>
          <a:custGeom>
            <a:avLst/>
            <a:gdLst/>
            <a:ahLst/>
            <a:cxnLst/>
            <a:rect l="l" t="t" r="r" b="b"/>
            <a:pathLst>
              <a:path w="6581267" h="413003">
                <a:moveTo>
                  <a:pt x="0" y="413003"/>
                </a:moveTo>
                <a:lnTo>
                  <a:pt x="6581267" y="413003"/>
                </a:lnTo>
                <a:lnTo>
                  <a:pt x="6581267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72440" y="10043921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68630" y="7419721"/>
            <a:ext cx="0" cy="2628011"/>
          </a:xfrm>
          <a:custGeom>
            <a:avLst/>
            <a:gdLst/>
            <a:ahLst/>
            <a:cxnLst/>
            <a:rect l="l" t="t" r="r" b="b"/>
            <a:pathLst>
              <a:path h="2628011">
                <a:moveTo>
                  <a:pt x="0" y="0"/>
                </a:moveTo>
                <a:lnTo>
                  <a:pt x="0" y="262801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048373" y="7427721"/>
            <a:ext cx="0" cy="2620010"/>
          </a:xfrm>
          <a:custGeom>
            <a:avLst/>
            <a:gdLst/>
            <a:ahLst/>
            <a:cxnLst/>
            <a:rect l="l" t="t" r="r" b="b"/>
            <a:pathLst>
              <a:path h="2620009">
                <a:moveTo>
                  <a:pt x="0" y="0"/>
                </a:moveTo>
                <a:lnTo>
                  <a:pt x="0" y="262001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72440" y="7423759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919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72440" y="7835392"/>
            <a:ext cx="6579743" cy="0"/>
          </a:xfrm>
          <a:custGeom>
            <a:avLst/>
            <a:gdLst/>
            <a:ahLst/>
            <a:cxnLst/>
            <a:rect l="l" t="t" r="r" b="b"/>
            <a:pathLst>
              <a:path w="6579743">
                <a:moveTo>
                  <a:pt x="0" y="0"/>
                </a:moveTo>
                <a:lnTo>
                  <a:pt x="6579743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7555103" y="8433562"/>
            <a:ext cx="7107047" cy="413004"/>
          </a:xfrm>
          <a:custGeom>
            <a:avLst/>
            <a:gdLst/>
            <a:ahLst/>
            <a:cxnLst/>
            <a:rect l="l" t="t" r="r" b="b"/>
            <a:pathLst>
              <a:path w="7107047" h="413003">
                <a:moveTo>
                  <a:pt x="0" y="413004"/>
                </a:moveTo>
                <a:lnTo>
                  <a:pt x="7107047" y="413004"/>
                </a:lnTo>
                <a:lnTo>
                  <a:pt x="7107047" y="0"/>
                </a:lnTo>
                <a:lnTo>
                  <a:pt x="0" y="0"/>
                </a:lnTo>
                <a:lnTo>
                  <a:pt x="0" y="413004"/>
                </a:lnTo>
                <a:close/>
              </a:path>
            </a:pathLst>
          </a:custGeom>
          <a:solidFill>
            <a:srgbClr val="BEBEB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4661388" y="8438134"/>
            <a:ext cx="0" cy="1609598"/>
          </a:xfrm>
          <a:custGeom>
            <a:avLst/>
            <a:gdLst/>
            <a:ahLst/>
            <a:cxnLst/>
            <a:rect l="l" t="t" r="r" b="b"/>
            <a:pathLst>
              <a:path h="1609598">
                <a:moveTo>
                  <a:pt x="0" y="0"/>
                </a:moveTo>
                <a:lnTo>
                  <a:pt x="0" y="1609598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7555865" y="8430514"/>
            <a:ext cx="0" cy="1617218"/>
          </a:xfrm>
          <a:custGeom>
            <a:avLst/>
            <a:gdLst/>
            <a:ahLst/>
            <a:cxnLst/>
            <a:rect l="l" t="t" r="r" b="b"/>
            <a:pathLst>
              <a:path h="1617218">
                <a:moveTo>
                  <a:pt x="0" y="0"/>
                </a:moveTo>
                <a:lnTo>
                  <a:pt x="0" y="1617218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7559675" y="8434323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559675" y="8845804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7559675" y="10043921"/>
            <a:ext cx="7105523" cy="0"/>
          </a:xfrm>
          <a:custGeom>
            <a:avLst/>
            <a:gdLst/>
            <a:ahLst/>
            <a:cxnLst/>
            <a:rect l="l" t="t" r="r" b="b"/>
            <a:pathLst>
              <a:path w="7105523">
                <a:moveTo>
                  <a:pt x="0" y="0"/>
                </a:moveTo>
                <a:lnTo>
                  <a:pt x="7105523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574659" y="985265"/>
            <a:ext cx="1522729" cy="0"/>
          </a:xfrm>
          <a:custGeom>
            <a:avLst/>
            <a:gdLst/>
            <a:ahLst/>
            <a:cxnLst/>
            <a:rect l="l" t="t" r="r" b="b"/>
            <a:pathLst>
              <a:path w="1522729">
                <a:moveTo>
                  <a:pt x="0" y="0"/>
                </a:moveTo>
                <a:lnTo>
                  <a:pt x="152272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574659" y="1184909"/>
            <a:ext cx="1522729" cy="0"/>
          </a:xfrm>
          <a:custGeom>
            <a:avLst/>
            <a:gdLst/>
            <a:ahLst/>
            <a:cxnLst/>
            <a:rect l="l" t="t" r="r" b="b"/>
            <a:pathLst>
              <a:path w="1522729">
                <a:moveTo>
                  <a:pt x="0" y="0"/>
                </a:moveTo>
                <a:lnTo>
                  <a:pt x="152272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574659" y="1384553"/>
            <a:ext cx="1522729" cy="0"/>
          </a:xfrm>
          <a:custGeom>
            <a:avLst/>
            <a:gdLst/>
            <a:ahLst/>
            <a:cxnLst/>
            <a:rect l="l" t="t" r="r" b="b"/>
            <a:pathLst>
              <a:path w="1522729">
                <a:moveTo>
                  <a:pt x="0" y="0"/>
                </a:moveTo>
                <a:lnTo>
                  <a:pt x="152272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574659" y="1584198"/>
            <a:ext cx="1522729" cy="0"/>
          </a:xfrm>
          <a:custGeom>
            <a:avLst/>
            <a:gdLst/>
            <a:ahLst/>
            <a:cxnLst/>
            <a:rect l="l" t="t" r="r" b="b"/>
            <a:pathLst>
              <a:path w="1522729">
                <a:moveTo>
                  <a:pt x="0" y="0"/>
                </a:moveTo>
                <a:lnTo>
                  <a:pt x="152272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574659" y="1783842"/>
            <a:ext cx="1522729" cy="0"/>
          </a:xfrm>
          <a:custGeom>
            <a:avLst/>
            <a:gdLst/>
            <a:ahLst/>
            <a:cxnLst/>
            <a:rect l="l" t="t" r="r" b="b"/>
            <a:pathLst>
              <a:path w="1522729">
                <a:moveTo>
                  <a:pt x="0" y="0"/>
                </a:moveTo>
                <a:lnTo>
                  <a:pt x="1522729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570849" y="981455"/>
            <a:ext cx="0" cy="806196"/>
          </a:xfrm>
          <a:custGeom>
            <a:avLst/>
            <a:gdLst/>
            <a:ahLst/>
            <a:cxnLst/>
            <a:rect l="l" t="t" r="r" b="b"/>
            <a:pathLst>
              <a:path h="806196">
                <a:moveTo>
                  <a:pt x="0" y="0"/>
                </a:moveTo>
                <a:lnTo>
                  <a:pt x="0" y="806196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093579" y="989076"/>
            <a:ext cx="0" cy="798576"/>
          </a:xfrm>
          <a:custGeom>
            <a:avLst/>
            <a:gdLst/>
            <a:ahLst/>
            <a:cxnLst/>
            <a:rect l="l" t="t" r="r" b="b"/>
            <a:pathLst>
              <a:path h="798576">
                <a:moveTo>
                  <a:pt x="0" y="0"/>
                </a:moveTo>
                <a:lnTo>
                  <a:pt x="0" y="798576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4661388" y="989076"/>
            <a:ext cx="0" cy="798576"/>
          </a:xfrm>
          <a:custGeom>
            <a:avLst/>
            <a:gdLst/>
            <a:ahLst/>
            <a:cxnLst/>
            <a:rect l="l" t="t" r="r" b="b"/>
            <a:pathLst>
              <a:path h="798576">
                <a:moveTo>
                  <a:pt x="0" y="0"/>
                </a:moveTo>
                <a:lnTo>
                  <a:pt x="0" y="798576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631419" y="981455"/>
            <a:ext cx="0" cy="806196"/>
          </a:xfrm>
          <a:custGeom>
            <a:avLst/>
            <a:gdLst/>
            <a:ahLst/>
            <a:cxnLst/>
            <a:rect l="l" t="t" r="r" b="b"/>
            <a:pathLst>
              <a:path h="806196">
                <a:moveTo>
                  <a:pt x="0" y="0"/>
                </a:moveTo>
                <a:lnTo>
                  <a:pt x="0" y="806196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635230" y="985265"/>
            <a:ext cx="2029968" cy="0"/>
          </a:xfrm>
          <a:custGeom>
            <a:avLst/>
            <a:gdLst/>
            <a:ahLst/>
            <a:cxnLst/>
            <a:rect l="l" t="t" r="r" b="b"/>
            <a:pathLst>
              <a:path w="2029968">
                <a:moveTo>
                  <a:pt x="0" y="0"/>
                </a:moveTo>
                <a:lnTo>
                  <a:pt x="2029968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3646404" y="1188720"/>
            <a:ext cx="0" cy="598931"/>
          </a:xfrm>
          <a:custGeom>
            <a:avLst/>
            <a:gdLst/>
            <a:ahLst/>
            <a:cxnLst/>
            <a:rect l="l" t="t" r="r" b="b"/>
            <a:pathLst>
              <a:path h="598931">
                <a:moveTo>
                  <a:pt x="0" y="0"/>
                </a:moveTo>
                <a:lnTo>
                  <a:pt x="0" y="598931"/>
                </a:lnTo>
              </a:path>
            </a:pathLst>
          </a:custGeom>
          <a:ln w="888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635230" y="1184909"/>
            <a:ext cx="2029968" cy="0"/>
          </a:xfrm>
          <a:custGeom>
            <a:avLst/>
            <a:gdLst/>
            <a:ahLst/>
            <a:cxnLst/>
            <a:rect l="l" t="t" r="r" b="b"/>
            <a:pathLst>
              <a:path w="2029968">
                <a:moveTo>
                  <a:pt x="0" y="0"/>
                </a:moveTo>
                <a:lnTo>
                  <a:pt x="2029968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2635230" y="1384553"/>
            <a:ext cx="2029968" cy="0"/>
          </a:xfrm>
          <a:custGeom>
            <a:avLst/>
            <a:gdLst/>
            <a:ahLst/>
            <a:cxnLst/>
            <a:rect l="l" t="t" r="r" b="b"/>
            <a:pathLst>
              <a:path w="2029968">
                <a:moveTo>
                  <a:pt x="0" y="0"/>
                </a:moveTo>
                <a:lnTo>
                  <a:pt x="2029968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2635230" y="1584198"/>
            <a:ext cx="2029968" cy="0"/>
          </a:xfrm>
          <a:custGeom>
            <a:avLst/>
            <a:gdLst/>
            <a:ahLst/>
            <a:cxnLst/>
            <a:rect l="l" t="t" r="r" b="b"/>
            <a:pathLst>
              <a:path w="2029968">
                <a:moveTo>
                  <a:pt x="0" y="0"/>
                </a:moveTo>
                <a:lnTo>
                  <a:pt x="2029968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635230" y="1783842"/>
            <a:ext cx="2029968" cy="0"/>
          </a:xfrm>
          <a:custGeom>
            <a:avLst/>
            <a:gdLst/>
            <a:ahLst/>
            <a:cxnLst/>
            <a:rect l="l" t="t" r="r" b="b"/>
            <a:pathLst>
              <a:path w="2029968">
                <a:moveTo>
                  <a:pt x="0" y="0"/>
                </a:moveTo>
                <a:lnTo>
                  <a:pt x="2029968" y="0"/>
                </a:lnTo>
              </a:path>
            </a:pathLst>
          </a:custGeom>
          <a:ln w="889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6816979" y="301307"/>
            <a:ext cx="1970718" cy="403351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sz="3000" b="1" spc="4" dirty="0">
                <a:latin typeface="Arial"/>
                <a:cs typeface="Arial"/>
              </a:rPr>
              <a:t>PROCESO</a:t>
            </a:r>
            <a:endParaRPr sz="30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10675" y="301307"/>
            <a:ext cx="565115" cy="403351"/>
          </a:xfrm>
          <a:prstGeom prst="rect">
            <a:avLst/>
          </a:prstGeom>
        </p:spPr>
        <p:txBody>
          <a:bodyPr wrap="square" lIns="0" tIns="19907" rIns="0" bIns="0" rtlCol="0">
            <a:noAutofit/>
          </a:bodyPr>
          <a:lstStyle/>
          <a:p>
            <a:pPr marL="12700">
              <a:lnSpc>
                <a:spcPts val="3135"/>
              </a:lnSpc>
            </a:pPr>
            <a:r>
              <a:rPr sz="3000" b="1" dirty="0">
                <a:latin typeface="Arial"/>
                <a:cs typeface="Arial"/>
              </a:rPr>
              <a:t>A3</a:t>
            </a:r>
            <a:endParaRPr sz="30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457059" y="1012404"/>
            <a:ext cx="1122549" cy="566420"/>
          </a:xfrm>
          <a:prstGeom prst="rect">
            <a:avLst/>
          </a:prstGeom>
        </p:spPr>
        <p:txBody>
          <a:bodyPr wrap="square" lIns="0" tIns="7842" rIns="0" bIns="0" rtlCol="0">
            <a:noAutofit/>
          </a:bodyPr>
          <a:lstStyle/>
          <a:p>
            <a:pPr marL="611631" marR="1729">
              <a:lnSpc>
                <a:spcPts val="1235"/>
              </a:lnSpc>
            </a:pPr>
            <a:r>
              <a:rPr sz="1100" b="1" spc="8" dirty="0">
                <a:latin typeface="Arial"/>
                <a:cs typeface="Arial"/>
              </a:rPr>
              <a:t>Mentor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243"/>
              </a:spcBef>
            </a:pPr>
            <a:r>
              <a:rPr sz="1100" b="1" spc="6" dirty="0">
                <a:latin typeface="Arial"/>
                <a:cs typeface="Arial"/>
              </a:rPr>
              <a:t>Líder de Equipo</a:t>
            </a:r>
            <a:endParaRPr sz="1100">
              <a:latin typeface="Arial"/>
              <a:cs typeface="Arial"/>
            </a:endParaRPr>
          </a:p>
          <a:p>
            <a:pPr marL="605536" marR="2156">
              <a:lnSpc>
                <a:spcPct val="95825"/>
              </a:lnSpc>
              <a:spcBef>
                <a:spcPts val="305"/>
              </a:spcBef>
            </a:pPr>
            <a:r>
              <a:rPr sz="1100" b="1" spc="5" dirty="0">
                <a:latin typeface="Arial"/>
                <a:cs typeface="Arial"/>
              </a:rPr>
              <a:t>Equipo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910697" y="1012404"/>
            <a:ext cx="1726339" cy="766064"/>
          </a:xfrm>
          <a:prstGeom prst="rect">
            <a:avLst/>
          </a:prstGeom>
        </p:spPr>
        <p:txBody>
          <a:bodyPr wrap="square" lIns="0" tIns="7842" rIns="0" bIns="0" rtlCol="0">
            <a:noAutofit/>
          </a:bodyPr>
          <a:lstStyle/>
          <a:p>
            <a:pPr marL="634491">
              <a:lnSpc>
                <a:spcPts val="1235"/>
              </a:lnSpc>
            </a:pPr>
            <a:r>
              <a:rPr sz="1100" b="1" spc="6" dirty="0">
                <a:latin typeface="Arial"/>
                <a:cs typeface="Arial"/>
              </a:rPr>
              <a:t>Fecha Creación</a:t>
            </a:r>
            <a:endParaRPr sz="1100">
              <a:latin typeface="Arial"/>
              <a:cs typeface="Arial"/>
            </a:endParaRPr>
          </a:p>
          <a:p>
            <a:pPr marL="12700" marR="10444" algn="just">
              <a:lnSpc>
                <a:spcPts val="1570"/>
              </a:lnSpc>
              <a:spcBef>
                <a:spcPts val="96"/>
              </a:spcBef>
            </a:pPr>
            <a:r>
              <a:rPr sz="1100" b="1" dirty="0">
                <a:latin typeface="Arial"/>
                <a:cs typeface="Arial"/>
              </a:rPr>
              <a:t>F</a:t>
            </a:r>
            <a:r>
              <a:rPr sz="1100" b="1" spc="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cha</a:t>
            </a:r>
            <a:r>
              <a:rPr sz="1100" b="1" spc="28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Re</a:t>
            </a:r>
            <a:r>
              <a:rPr sz="1100" b="1" spc="-19" dirty="0">
                <a:latin typeface="Arial"/>
                <a:cs typeface="Arial"/>
              </a:rPr>
              <a:t>v</a:t>
            </a:r>
            <a:r>
              <a:rPr sz="1100" b="1" spc="0" dirty="0">
                <a:latin typeface="Arial"/>
                <a:cs typeface="Arial"/>
              </a:rPr>
              <a:t>i</a:t>
            </a:r>
            <a:r>
              <a:rPr sz="1100" b="1" spc="4" dirty="0">
                <a:latin typeface="Arial"/>
                <a:cs typeface="Arial"/>
              </a:rPr>
              <a:t>s</a:t>
            </a:r>
            <a:r>
              <a:rPr sz="1100" b="1" spc="0" dirty="0">
                <a:latin typeface="Arial"/>
                <a:cs typeface="Arial"/>
              </a:rPr>
              <a:t>ión</a:t>
            </a:r>
            <a:r>
              <a:rPr sz="1100" b="1" spc="42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/ </a:t>
            </a:r>
            <a:r>
              <a:rPr sz="1100" b="1" spc="4" dirty="0">
                <a:latin typeface="Arial"/>
                <a:cs typeface="Arial"/>
              </a:rPr>
              <a:t>Ver</a:t>
            </a:r>
            <a:r>
              <a:rPr sz="1100" b="1" spc="10" dirty="0">
                <a:latin typeface="Arial"/>
                <a:cs typeface="Arial"/>
              </a:rPr>
              <a:t>s</a:t>
            </a:r>
            <a:r>
              <a:rPr sz="1100" b="1" spc="4" dirty="0">
                <a:latin typeface="Arial"/>
                <a:cs typeface="Arial"/>
              </a:rPr>
              <a:t>ión</a:t>
            </a:r>
            <a:r>
              <a:rPr sz="1100" b="1" spc="2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F</a:t>
            </a:r>
            <a:r>
              <a:rPr sz="1100" b="1" spc="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cha</a:t>
            </a:r>
            <a:r>
              <a:rPr sz="1100" b="1" spc="28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Re</a:t>
            </a:r>
            <a:r>
              <a:rPr sz="1100" b="1" spc="-19" dirty="0">
                <a:latin typeface="Arial"/>
                <a:cs typeface="Arial"/>
              </a:rPr>
              <a:t>v</a:t>
            </a:r>
            <a:r>
              <a:rPr sz="1100" b="1" spc="0" dirty="0">
                <a:latin typeface="Arial"/>
                <a:cs typeface="Arial"/>
              </a:rPr>
              <a:t>i</a:t>
            </a:r>
            <a:r>
              <a:rPr sz="1100" b="1" spc="4" dirty="0">
                <a:latin typeface="Arial"/>
                <a:cs typeface="Arial"/>
              </a:rPr>
              <a:t>s</a:t>
            </a:r>
            <a:r>
              <a:rPr sz="1100" b="1" spc="0" dirty="0">
                <a:latin typeface="Arial"/>
                <a:cs typeface="Arial"/>
              </a:rPr>
              <a:t>ión</a:t>
            </a:r>
            <a:r>
              <a:rPr sz="1100" b="1" spc="42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/ </a:t>
            </a:r>
            <a:r>
              <a:rPr sz="1100" b="1" spc="4" dirty="0">
                <a:latin typeface="Arial"/>
                <a:cs typeface="Arial"/>
              </a:rPr>
              <a:t>Ver</a:t>
            </a:r>
            <a:r>
              <a:rPr sz="1100" b="1" spc="10" dirty="0">
                <a:latin typeface="Arial"/>
                <a:cs typeface="Arial"/>
              </a:rPr>
              <a:t>s</a:t>
            </a:r>
            <a:r>
              <a:rPr sz="1100" b="1" spc="4" dirty="0">
                <a:latin typeface="Arial"/>
                <a:cs typeface="Arial"/>
              </a:rPr>
              <a:t>ión</a:t>
            </a:r>
            <a:r>
              <a:rPr sz="1100" b="1" spc="2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F</a:t>
            </a:r>
            <a:r>
              <a:rPr sz="1100" b="1" spc="4" dirty="0">
                <a:latin typeface="Arial"/>
                <a:cs typeface="Arial"/>
              </a:rPr>
              <a:t>e</a:t>
            </a:r>
            <a:r>
              <a:rPr sz="1100" b="1" spc="0" dirty="0">
                <a:latin typeface="Arial"/>
                <a:cs typeface="Arial"/>
              </a:rPr>
              <a:t>cha</a:t>
            </a:r>
            <a:r>
              <a:rPr sz="1100" b="1" spc="41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Re</a:t>
            </a:r>
            <a:r>
              <a:rPr sz="1100" b="1" spc="-19" dirty="0">
                <a:latin typeface="Arial"/>
                <a:cs typeface="Arial"/>
              </a:rPr>
              <a:t>v</a:t>
            </a:r>
            <a:r>
              <a:rPr sz="1100" b="1" spc="0" dirty="0">
                <a:latin typeface="Arial"/>
                <a:cs typeface="Arial"/>
              </a:rPr>
              <a:t>i</a:t>
            </a:r>
            <a:r>
              <a:rPr sz="1100" b="1" spc="4" dirty="0">
                <a:latin typeface="Arial"/>
                <a:cs typeface="Arial"/>
              </a:rPr>
              <a:t>s</a:t>
            </a:r>
            <a:r>
              <a:rPr sz="1100" b="1" spc="0" dirty="0">
                <a:latin typeface="Arial"/>
                <a:cs typeface="Arial"/>
              </a:rPr>
              <a:t>ión</a:t>
            </a:r>
            <a:r>
              <a:rPr sz="1100" b="1" spc="55" dirty="0">
                <a:latin typeface="Arial"/>
                <a:cs typeface="Arial"/>
              </a:rPr>
              <a:t> </a:t>
            </a:r>
            <a:r>
              <a:rPr sz="1100" b="1" spc="0" dirty="0">
                <a:latin typeface="Arial"/>
                <a:cs typeface="Arial"/>
              </a:rPr>
              <a:t>/</a:t>
            </a:r>
            <a:r>
              <a:rPr sz="1100" b="1" spc="12" dirty="0">
                <a:latin typeface="Arial"/>
                <a:cs typeface="Arial"/>
              </a:rPr>
              <a:t> </a:t>
            </a:r>
            <a:r>
              <a:rPr sz="1100" b="1" spc="4" dirty="0">
                <a:latin typeface="Arial"/>
                <a:cs typeface="Arial"/>
              </a:rPr>
              <a:t>Ver</a:t>
            </a:r>
            <a:r>
              <a:rPr sz="1100" b="1" spc="10" dirty="0">
                <a:latin typeface="Arial"/>
                <a:cs typeface="Arial"/>
              </a:rPr>
              <a:t>s</a:t>
            </a:r>
            <a:r>
              <a:rPr sz="1100" b="1" spc="4" dirty="0">
                <a:latin typeface="Arial"/>
                <a:cs typeface="Arial"/>
              </a:rPr>
              <a:t>ión</a:t>
            </a:r>
            <a:endParaRPr sz="11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00888" y="1478200"/>
            <a:ext cx="935319" cy="308863"/>
          </a:xfrm>
          <a:prstGeom prst="rect">
            <a:avLst/>
          </a:prstGeom>
        </p:spPr>
        <p:txBody>
          <a:bodyPr wrap="square" lIns="0" tIns="15081" rIns="0" bIns="0" rtlCol="0">
            <a:noAutofit/>
          </a:bodyPr>
          <a:lstStyle/>
          <a:p>
            <a:pPr marL="12700">
              <a:lnSpc>
                <a:spcPts val="2375"/>
              </a:lnSpc>
            </a:pPr>
            <a:r>
              <a:rPr sz="2250" b="1" spc="10" dirty="0">
                <a:latin typeface="Arial"/>
                <a:cs typeface="Arial"/>
              </a:rPr>
              <a:t>Título:</a:t>
            </a:r>
            <a:endParaRPr sz="22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555865" y="8434323"/>
            <a:ext cx="7105523" cy="411480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0" dirty="0">
                <a:solidFill>
                  <a:srgbClr val="221F1F"/>
                </a:solidFill>
                <a:latin typeface="Arial"/>
                <a:cs typeface="Arial"/>
              </a:rPr>
              <a:t>7. Seguimiento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555865" y="8845804"/>
            <a:ext cx="7105523" cy="1198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468630" y="7423759"/>
            <a:ext cx="6579743" cy="411632"/>
          </a:xfrm>
          <a:prstGeom prst="rect">
            <a:avLst/>
          </a:prstGeom>
        </p:spPr>
        <p:txBody>
          <a:bodyPr wrap="square" lIns="0" tIns="5133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-2" dirty="0">
                <a:solidFill>
                  <a:srgbClr val="221F1F"/>
                </a:solidFill>
                <a:latin typeface="Arial"/>
                <a:cs typeface="Arial"/>
              </a:rPr>
              <a:t>4. Análisis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8630" y="7835392"/>
            <a:ext cx="6579743" cy="22085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68630" y="5614542"/>
            <a:ext cx="6579743" cy="411480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0" dirty="0">
                <a:solidFill>
                  <a:srgbClr val="221F1F"/>
                </a:solidFill>
                <a:latin typeface="Arial"/>
                <a:cs typeface="Arial"/>
              </a:rPr>
              <a:t>3. Metas / Objetivos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8630" y="6026022"/>
            <a:ext cx="6579743" cy="11978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7555865" y="4803520"/>
            <a:ext cx="7105523" cy="411479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dirty="0">
                <a:solidFill>
                  <a:srgbClr val="221F1F"/>
                </a:solidFill>
                <a:latin typeface="Arial"/>
                <a:cs typeface="Arial"/>
              </a:rPr>
              <a:t>6. Plan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55865" y="5215000"/>
            <a:ext cx="7105523" cy="3019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468630" y="3793108"/>
            <a:ext cx="6579743" cy="411480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0" dirty="0">
                <a:solidFill>
                  <a:srgbClr val="221F1F"/>
                </a:solidFill>
                <a:latin typeface="Arial"/>
                <a:cs typeface="Arial"/>
              </a:rPr>
              <a:t>2. Situación Actual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8630" y="4204588"/>
            <a:ext cx="6579743" cy="12100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7555865" y="1983740"/>
            <a:ext cx="7105523" cy="411479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1" dirty="0">
                <a:solidFill>
                  <a:srgbClr val="221F1F"/>
                </a:solidFill>
                <a:latin typeface="Arial"/>
                <a:cs typeface="Arial"/>
              </a:rPr>
              <a:t>5. Contramedidas Propuestas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55865" y="2395219"/>
            <a:ext cx="7105523" cy="220865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468630" y="1983740"/>
            <a:ext cx="6579743" cy="411479"/>
          </a:xfrm>
          <a:prstGeom prst="rect">
            <a:avLst/>
          </a:prstGeom>
        </p:spPr>
        <p:txBody>
          <a:bodyPr wrap="square" lIns="0" tIns="4980" rIns="0" bIns="0" rtlCol="0">
            <a:noAutofit/>
          </a:bodyPr>
          <a:lstStyle/>
          <a:p>
            <a:pPr>
              <a:lnSpc>
                <a:spcPts val="650"/>
              </a:lnSpc>
            </a:pPr>
            <a:endParaRPr sz="650"/>
          </a:p>
          <a:p>
            <a:pPr marL="34289">
              <a:lnSpc>
                <a:spcPct val="95825"/>
              </a:lnSpc>
            </a:pPr>
            <a:r>
              <a:rPr sz="1600" b="1" spc="2" dirty="0">
                <a:solidFill>
                  <a:srgbClr val="221F1F"/>
                </a:solidFill>
                <a:latin typeface="Arial"/>
                <a:cs typeface="Arial"/>
              </a:rPr>
              <a:t>1. Contexto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68630" y="2395219"/>
            <a:ext cx="6579743" cy="11978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12631419" y="985265"/>
            <a:ext cx="2029968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" name="object 11"/>
          <p:cNvSpPr txBox="1"/>
          <p:nvPr/>
        </p:nvSpPr>
        <p:spPr>
          <a:xfrm>
            <a:off x="12631419" y="1184909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" name="object 10"/>
          <p:cNvSpPr txBox="1"/>
          <p:nvPr/>
        </p:nvSpPr>
        <p:spPr>
          <a:xfrm>
            <a:off x="13646404" y="1184909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12631419" y="1384553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3646404" y="1384553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12631419" y="1584198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13646404" y="1584198"/>
            <a:ext cx="1014984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8570849" y="985265"/>
            <a:ext cx="1522729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" name="object 4"/>
          <p:cNvSpPr txBox="1"/>
          <p:nvPr/>
        </p:nvSpPr>
        <p:spPr>
          <a:xfrm>
            <a:off x="8570849" y="1184909"/>
            <a:ext cx="1522729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8570849" y="1384553"/>
            <a:ext cx="1522729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8570849" y="1584198"/>
            <a:ext cx="1522729" cy="1996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C2342B61-6454-22DE-2C4F-66192DE6FE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887" y="380807"/>
            <a:ext cx="1748281" cy="9906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Macintosh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</dc:creator>
  <cp:lastModifiedBy>Daniel Riveros</cp:lastModifiedBy>
  <cp:revision>2</cp:revision>
  <dcterms:modified xsi:type="dcterms:W3CDTF">2023-12-14T23:22:58Z</dcterms:modified>
</cp:coreProperties>
</file>